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50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81945D2-FB3D-4010-ABF7-FD84B3FF20AE}" type="datetimeFigureOut">
              <a:rPr lang="en-US" smtClean="0"/>
              <a:pPr/>
              <a:t>4/8/2015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984A709-D20E-4095-8B27-02978934F19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81945D2-FB3D-4010-ABF7-FD84B3FF20AE}" type="datetimeFigureOut">
              <a:rPr lang="en-US" smtClean="0"/>
              <a:pPr/>
              <a:t>4/8/2015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81945D2-FB3D-4010-ABF7-FD84B3FF20AE}" type="datetimeFigureOut">
              <a:rPr lang="en-US" smtClean="0"/>
              <a:pPr/>
              <a:t>4/8/2015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984A709-D20E-4095-8B27-02978934F19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81945D2-FB3D-4010-ABF7-FD84B3FF20AE}" type="datetimeFigureOut">
              <a:rPr lang="en-US" smtClean="0"/>
              <a:pPr/>
              <a:t>4/8/2015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81945D2-FB3D-4010-ABF7-FD84B3FF20AE}" type="datetimeFigureOut">
              <a:rPr lang="en-US" smtClean="0"/>
              <a:pPr/>
              <a:t>4/8/2015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984A709-D20E-4095-8B27-02978934F19B}"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81945D2-FB3D-4010-ABF7-FD84B3FF20AE}" type="datetimeFigureOut">
              <a:rPr lang="en-US" smtClean="0"/>
              <a:pPr/>
              <a:t>4/8/2015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81945D2-FB3D-4010-ABF7-FD84B3FF20AE}" type="datetimeFigureOut">
              <a:rPr lang="en-US" smtClean="0"/>
              <a:pPr/>
              <a:t>4/8/2015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81945D2-FB3D-4010-ABF7-FD84B3FF20AE}" type="datetimeFigureOut">
              <a:rPr lang="en-US" smtClean="0"/>
              <a:pPr/>
              <a:t>4/8/2015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581945D2-FB3D-4010-ABF7-FD84B3FF20AE}" type="datetimeFigureOut">
              <a:rPr lang="en-US" smtClean="0"/>
              <a:pPr/>
              <a:t>4/8/2015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984A709-D20E-4095-8B27-02978934F19B}"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81945D2-FB3D-4010-ABF7-FD84B3FF20AE}" type="datetimeFigureOut">
              <a:rPr lang="en-US" smtClean="0"/>
              <a:pPr/>
              <a:t>4/8/2015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984A709-D20E-4095-8B27-02978934F19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Syntax #3</a:t>
            </a:r>
            <a:endParaRPr lang="en-US" dirty="0"/>
          </a:p>
        </p:txBody>
      </p:sp>
      <p:sp>
        <p:nvSpPr>
          <p:cNvPr id="3" name="Subtitle 2"/>
          <p:cNvSpPr>
            <a:spLocks noGrp="1"/>
          </p:cNvSpPr>
          <p:nvPr>
            <p:ph idx="1"/>
          </p:nvPr>
        </p:nvSpPr>
        <p:spPr>
          <a:xfrm>
            <a:off x="228600" y="1371600"/>
            <a:ext cx="8763000" cy="5181600"/>
          </a:xfrm>
        </p:spPr>
        <p:txBody>
          <a:bodyPr>
            <a:normAutofit fontScale="70000" lnSpcReduction="20000"/>
          </a:bodyPr>
          <a:lstStyle/>
          <a:p>
            <a:r>
              <a:rPr lang="en-US" dirty="0" smtClean="0"/>
              <a:t>No sooner had the reverberation of my blows sunk into silence, than I was answered by a voice from within the tomb! – by a cry, at first muffled and broken, like the sobbing of a child, and quickly swelling into one long, loud, and continuous scream, utterly anomalous and inhuman – a howl! – a wailing shriek, half of horror and half of triumph, such as might have arisen only out of hell, conjointly from the throats of the damned in their agony and of the demons that </a:t>
            </a:r>
            <a:r>
              <a:rPr lang="en-US" dirty="0" err="1" smtClean="0"/>
              <a:t>exault</a:t>
            </a:r>
            <a:r>
              <a:rPr lang="en-US" dirty="0" smtClean="0"/>
              <a:t> in the damnation.</a:t>
            </a:r>
          </a:p>
          <a:p>
            <a:r>
              <a:rPr lang="en-US" dirty="0" smtClean="0"/>
              <a:t>Edgar Allan Poe, "The Black Cat"</a:t>
            </a:r>
          </a:p>
          <a:p>
            <a:endParaRPr lang="en-US" dirty="0" smtClean="0"/>
          </a:p>
          <a:p>
            <a:r>
              <a:rPr lang="en-US" dirty="0" smtClean="0"/>
              <a:t>Discuss:</a:t>
            </a:r>
          </a:p>
          <a:p>
            <a:r>
              <a:rPr lang="en-US" dirty="0" smtClean="0"/>
              <a:t>The dashes in this long sentence set off a series of appositives. (An appositive is a noun or noun phrase placed beside another noun or noun phrase and used to identify or explain it.) What noun phrase is explained by the appositives?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a:t>
            </a:r>
            <a:endParaRPr lang="en-US" dirty="0"/>
          </a:p>
        </p:txBody>
      </p:sp>
      <p:sp>
        <p:nvSpPr>
          <p:cNvPr id="3" name="Content Placeholder 2"/>
          <p:cNvSpPr>
            <a:spLocks noGrp="1"/>
          </p:cNvSpPr>
          <p:nvPr>
            <p:ph idx="1"/>
          </p:nvPr>
        </p:nvSpPr>
        <p:spPr/>
        <p:txBody>
          <a:bodyPr>
            <a:normAutofit/>
          </a:bodyPr>
          <a:lstStyle/>
          <a:p>
            <a:r>
              <a:rPr lang="en-US" dirty="0" smtClean="0"/>
              <a:t>Write </a:t>
            </a:r>
            <a:r>
              <a:rPr lang="en-US" dirty="0" smtClean="0"/>
              <a:t>a complex </a:t>
            </a:r>
            <a:r>
              <a:rPr lang="en-US" dirty="0" smtClean="0"/>
              <a:t>sentence about a monster, ghoul, goblin, zombie, or another demonic entity.  Add at least one appositive to further describe this entity.</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283</TotalTime>
  <Words>197</Words>
  <Application>Microsoft Office PowerPoint</Application>
  <PresentationFormat>On-screen Show (4:3)</PresentationFormat>
  <Paragraphs>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Trek</vt:lpstr>
      <vt:lpstr>Syntax #3</vt:lpstr>
      <vt:lpstr>Apply</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Kelly Frederick</cp:lastModifiedBy>
  <cp:revision>28</cp:revision>
  <dcterms:created xsi:type="dcterms:W3CDTF">2008-08-19T21:40:58Z</dcterms:created>
  <dcterms:modified xsi:type="dcterms:W3CDTF">2015-04-08T13:22:53Z</dcterms:modified>
</cp:coreProperties>
</file>